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5143500" cx="9144000"/>
  <p:notesSz cx="6858000" cy="9144000"/>
  <p:embeddedFontLst>
    <p:embeddedFont>
      <p:font typeface="Amatic SC"/>
      <p:regular r:id="rId38"/>
      <p:bold r:id="rId39"/>
    </p:embeddedFont>
    <p:embeddedFont>
      <p:font typeface="Source Code Pr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CodePro-regular.fntdata"/><Relationship Id="rId20" Type="http://schemas.openxmlformats.org/officeDocument/2006/relationships/slide" Target="slides/slide16.xml"/><Relationship Id="rId42" Type="http://schemas.openxmlformats.org/officeDocument/2006/relationships/font" Target="fonts/SourceCodePro-italic.fntdata"/><Relationship Id="rId41" Type="http://schemas.openxmlformats.org/officeDocument/2006/relationships/font" Target="fonts/SourceCodePro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SourceCodePro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AmaticSC-bold.fntdata"/><Relationship Id="rId16" Type="http://schemas.openxmlformats.org/officeDocument/2006/relationships/slide" Target="slides/slide12.xml"/><Relationship Id="rId38" Type="http://schemas.openxmlformats.org/officeDocument/2006/relationships/font" Target="fonts/AmaticSC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8089e7ee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8089e7ee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Reminds us of the discourse about Second Life and people with disabilities -  a place where they can overcome isolation; possibly make community, overcome limitations, make money (liberatory discourses); here applied to people with Parkinson’s and an effect of the disease that they believe is expressed in SL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Elcessor - Catfish documentary and television show and the portrayals of people with disabilities and how/why they are hidden. Reminds us of the figure of “Joan” from early cyberlore. We stilll don’t theorize/understand disabilty experiences in relation to new media that well.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f30842c4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f30842c4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	</a:t>
            </a:r>
            <a:r>
              <a:rPr i="1"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Extraordinary Bodies: Figuring Physical Disability in American Culture and Literature </a:t>
            </a: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(1997)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f30842c4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6f30842c4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089e7ee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089e7ee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6f30842c4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6f30842c4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6f30842c4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6f30842c4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09eab21f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709eab21f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their range of identities and experiences?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are Partners with Twitch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Radders and Mackenseize will be at TwitchCon later this week in Long Beach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f30842c4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6f30842c4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709eab21f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709eab21f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709eab21f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709eab21f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089e7ee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8089e7ee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709eab21f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709eab21f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CrippledKenny’s opening stream loop.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00dcaffb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00dcaffb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00dcaffb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700dcaffb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8089e7ee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8089e7ee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19:30 – Discussing clothing choices for TwitchCon and then transition into discussion which decks she’s going to play and the metrics about that.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[sample - pic from a different stream]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089e7ee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8089e7ee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089e7ee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8089e7ee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089e7ee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089e7ee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Geek and Gamer Girl video - paying bills, etc.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089e7ee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8089e7ee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‘Always be casting’ - crunching, 12-14 hoursday 7 days/week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089e7ee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8089e7ee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089e7ee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8089e7ee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709eab21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709eab21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089e7ee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8089e7ee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00dcaffb_0_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700dcaffb_0_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700dcaffb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700dcaffb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0d3266ec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80d3266ec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00dcaffb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00dcaffb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00dcaffb_0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700dcaffb_0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00dcaffb_0_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00dcaffb_0_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089e7ee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089e7ee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6f30842c4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6f30842c4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6f30842c4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6f30842c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Reminds us of the discourse about Second Life and people with disabilities -  a place where they can overcome isolation; possibly make community, overcome limitations, make money (liberatory discourses); here applied to people with Parkinson’s and an effect of the disease that they believe is expressed in SL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Elcessor - Catfish documentary and television show and the portrayals of people with disabilities and how/why they are hidden. Reminds us of the figure of “Joan” from early cyberlore. We stilll don’t theorize/understand disabilty experiences in relation to new media that well.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7.jpg"/><Relationship Id="rId5" Type="http://schemas.openxmlformats.org/officeDocument/2006/relationships/image" Target="../media/image11.jpg"/><Relationship Id="rId6" Type="http://schemas.openxmlformats.org/officeDocument/2006/relationships/image" Target="../media/image3.jpg"/><Relationship Id="rId7" Type="http://schemas.openxmlformats.org/officeDocument/2006/relationships/image" Target="../media/image2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0B5RWQbO-7s-WQ2h2aXRoTE1TOWM/view" TargetMode="External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drive.google.com/file/d/0B5RWQbO-7s-WTmUtMDRyTGt4b2c/view" TargetMode="External"/><Relationship Id="rId4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0B7DOIY3jhPjxcHpTQktYVkpDOUU/view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0B7DOIY3jhPjxZWc5S3ZLTHhQTVk/view" TargetMode="External"/><Relationship Id="rId4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Live Streaming and Disability: Reconfiguring Play on Twitch.tv</a:t>
            </a:r>
            <a:endParaRPr sz="50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Mia Consalvo &amp; Roger Altizer</a:t>
            </a:r>
            <a:endParaRPr sz="2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Reconfiguring technospaces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Elizabeth Ellcessor, “Cyborg Hoaxes: Disability, deception, and critical studies of digital media” </a:t>
            </a:r>
            <a:r>
              <a:rPr i="1" lang="en"/>
              <a:t>New Media &amp; Society </a:t>
            </a:r>
            <a:r>
              <a:rPr lang="en"/>
              <a:t>(2016)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*Users with disabilities often actively involved in reconfiguring their technoscapes to make them more usable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*Disability as lens to interrogate normative forms of digital media &amp; ideological structures that maintain and challenge them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“Misfits”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Rosemarie Garland Thomson,	“Misfits: A feminist materialist disability concept” - </a:t>
            </a:r>
            <a:r>
              <a:rPr i="1" lang="en"/>
              <a:t>Hypatia, </a:t>
            </a:r>
            <a:r>
              <a:rPr lang="en"/>
              <a:t>2016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“A square peg in a round hole”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The problem “inheres not in either of the two things but rather in their juxtaposition, the awkward attempt to fit them together”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A </a:t>
            </a:r>
            <a:r>
              <a:rPr i="1" lang="en"/>
              <a:t>misfit </a:t>
            </a:r>
            <a:r>
              <a:rPr lang="en"/>
              <a:t>is a “jarring juxtaposition, an ‘inaccurate fit; (hence) unsuitability, disparity, inconsistency’”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Disability + Streaming Research Questions 1/2</a:t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Who is livestreaming videogames on Twitch?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What is their range of identities and experiences?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What practices do those streamers engage in?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What games do they play, how do they play them, and how do they talk about that gameplay during the act of play?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Disability + Streaming Research Questions 2/2</a:t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How do those streaming practices reshape established definitions or understandings of play, both of offline and online games?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900"/>
              <a:t>How does representations of health and/or disability shape the experience of streamers and audience members?</a:t>
            </a:r>
            <a:endParaRPr b="1" sz="1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*Analysis of popular media discourse on streaming and disability (as compared to medical discourse)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*Observation of multiple live streams (and VODs) (and Twitter) of individuals who identify as having a disability on Twitch.tv during 2017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--Today’s preliminary analysis: focus on 3 streamers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69075" y="-1650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Twitch.tv</a:t>
            </a: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 rotWithShape="1">
          <a:blip r:embed="rId3">
            <a:alphaModFix/>
          </a:blip>
          <a:srcRect b="0" l="-7310" r="7309" t="15966"/>
          <a:stretch/>
        </p:blipFill>
        <p:spPr>
          <a:xfrm>
            <a:off x="689025" y="821175"/>
            <a:ext cx="8229602" cy="43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250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Radderssgaming</a:t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18,355 followers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Average audience ~94 viewers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Variety streamer (Resident Evil 7; Cuphead; South Park: Stick of Truth)</a:t>
            </a:r>
            <a:endParaRPr/>
          </a:p>
        </p:txBody>
      </p:sp>
      <p:sp>
        <p:nvSpPr>
          <p:cNvPr id="156" name="Google Shape;156;p28"/>
          <p:cNvSpPr txBox="1"/>
          <p:nvPr>
            <p:ph type="title"/>
          </p:nvPr>
        </p:nvSpPr>
        <p:spPr>
          <a:xfrm>
            <a:off x="3280200" y="250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Mackenseize</a:t>
            </a:r>
            <a:endParaRPr/>
          </a:p>
        </p:txBody>
      </p:sp>
      <p:sp>
        <p:nvSpPr>
          <p:cNvPr id="157" name="Google Shape;157;p28"/>
          <p:cNvSpPr txBox="1"/>
          <p:nvPr>
            <p:ph type="title"/>
          </p:nvPr>
        </p:nvSpPr>
        <p:spPr>
          <a:xfrm>
            <a:off x="5924975" y="250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CrippledKenny</a:t>
            </a:r>
            <a:endParaRPr/>
          </a:p>
        </p:txBody>
      </p:sp>
      <p:sp>
        <p:nvSpPr>
          <p:cNvPr id="158" name="Google Shape;158;p28"/>
          <p:cNvSpPr txBox="1"/>
          <p:nvPr>
            <p:ph idx="1" type="body"/>
          </p:nvPr>
        </p:nvSpPr>
        <p:spPr>
          <a:xfrm>
            <a:off x="3204325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36,758</a:t>
            </a:r>
            <a:r>
              <a:rPr lang="en"/>
              <a:t> followers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Average audience ~57 viewers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Professional Hearthstone player</a:t>
            </a:r>
            <a:endParaRPr/>
          </a:p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6012325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5,299</a:t>
            </a:r>
            <a:r>
              <a:rPr lang="en"/>
              <a:t> followers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Average audience ~19 viewers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Variety streamer (Witcher 3, Dream Daddy, Hellblade)</a:t>
            </a:r>
            <a:endParaRPr/>
          </a:p>
        </p:txBody>
      </p:sp>
      <p:pic>
        <p:nvPicPr>
          <p:cNvPr descr="Crippledkenny profile image 22eda794eaef724d 300x300"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8224" y="3270464"/>
            <a:ext cx="1741500" cy="1741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832dcdf5c49838e profile image 300x300"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00" y="3270475"/>
            <a:ext cx="1741500" cy="17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kenseize profile image f4c4e4b082a31b40 300x300" id="162" name="Google Shape;1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4875" y="3270475"/>
            <a:ext cx="1882650" cy="18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Obsv. 1 Flagging</a:t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[How] do people identify as disabled streamers?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**Passing versus self-identifying**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 rotWithShape="1">
          <a:blip r:embed="rId3">
            <a:alphaModFix/>
          </a:blip>
          <a:srcRect b="0" l="7192" r="0" t="0"/>
          <a:stretch/>
        </p:blipFill>
        <p:spPr>
          <a:xfrm>
            <a:off x="5483150" y="0"/>
            <a:ext cx="3825826" cy="39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449" y="-139029"/>
            <a:ext cx="3746024" cy="49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8850" y="2981475"/>
            <a:ext cx="3550400" cy="42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Bots + emoticons - performing an identity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29622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01375"/>
            <a:ext cx="317182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6625" y="1258400"/>
            <a:ext cx="2103653" cy="3732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" id="184" name="Google Shape;18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8625" y="1258400"/>
            <a:ext cx="10668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" id="185" name="Google Shape;18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05950" y="3328700"/>
            <a:ext cx="10668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Shoutout </a:t>
            </a:r>
            <a:r>
              <a:rPr lang="en"/>
              <a:t>To ...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87000" y="1228675"/>
            <a:ext cx="89931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Marc Lajeunesse, </a:t>
            </a:r>
            <a:r>
              <a:rPr b="1" lang="en"/>
              <a:t>Andrei Zanescu, Dr. Rosenbluth, Jesse Ferraro, Ahmad Asaleem </a:t>
            </a:r>
            <a:r>
              <a:rPr b="1" lang="en" sz="1600"/>
              <a:t> </a:t>
            </a:r>
            <a:endParaRPr b="1" sz="16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00" y="2038000"/>
            <a:ext cx="17621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8950" y="2038000"/>
            <a:ext cx="17621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600" y="2038000"/>
            <a:ext cx="17621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7648" y="2037998"/>
            <a:ext cx="17621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3000" y="2038000"/>
            <a:ext cx="1258676" cy="176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2" title="crippled kenny title screen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38" y="1057550"/>
            <a:ext cx="5363975" cy="40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Opening videos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Obsv. 2 Hackers of the World Unite!</a:t>
            </a:r>
            <a:endParaRPr/>
          </a:p>
        </p:txBody>
      </p:sp>
      <p:sp>
        <p:nvSpPr>
          <p:cNvPr id="197" name="Google Shape;197;p3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Ellcessor - Users with disabilities often actively involved in reconfiguring their technoscapes to make them more usable</a:t>
            </a:r>
            <a:br>
              <a:rPr lang="en"/>
            </a:br>
            <a:endParaRPr/>
          </a:p>
        </p:txBody>
      </p:sp>
      <p:pic>
        <p:nvPicPr>
          <p:cNvPr id="198" name="Google Shape;1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2093075"/>
            <a:ext cx="4227475" cy="2869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M4D.jpg" id="199" name="Google Shape;19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750" y="2180426"/>
            <a:ext cx="4104800" cy="230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Obsv. 3 Mis/</a:t>
            </a:r>
            <a:r>
              <a:rPr b="1" lang="en" u="sng"/>
              <a:t>fitting</a:t>
            </a:r>
            <a:r>
              <a:rPr lang="en"/>
              <a:t> and the performance of play</a:t>
            </a:r>
            <a:endParaRPr/>
          </a:p>
        </p:txBody>
      </p:sp>
      <p:sp>
        <p:nvSpPr>
          <p:cNvPr id="205" name="Google Shape;205;p3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bulk of streaming focuses on gameplay and social interaction - it </a:t>
            </a:r>
            <a:r>
              <a:rPr i="1" lang="en"/>
              <a:t>fits </a:t>
            </a:r>
            <a:r>
              <a:rPr lang="en"/>
              <a:t>into what we know of Twitch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**Jump scares during streams of RE7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**Streamer talking about what deck she’s playing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**Streamer fighting as Geralt, but without pants (Geralt, we don’t know about Kenny)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78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Mis</a:t>
            </a:r>
            <a:r>
              <a:rPr lang="en"/>
              <a:t>/fitting (when things go wrong)</a:t>
            </a:r>
            <a:endParaRPr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and the body are consciously reflected on by streamers during their performances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**Mackenseize talking about her mom helping her get ready due to her broken arm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**Radderss discussing how tired she is and how she has trouble concentrating on very visually busy games</a:t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 rotWithShape="1">
          <a:blip r:embed="rId3">
            <a:alphaModFix/>
          </a:blip>
          <a:srcRect b="0" l="12952" r="0" t="0"/>
          <a:stretch/>
        </p:blipFill>
        <p:spPr>
          <a:xfrm>
            <a:off x="4445343" y="1468825"/>
            <a:ext cx="6474457" cy="350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Mis</a:t>
            </a:r>
            <a:r>
              <a:rPr lang="en"/>
              <a:t>/fitting can also prevent play entirely</a:t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3492823" cy="373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623" y="1258400"/>
            <a:ext cx="5193976" cy="216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Sensory overload</a:t>
            </a:r>
            <a:endParaRPr/>
          </a:p>
        </p:txBody>
      </p:sp>
      <p:pic>
        <p:nvPicPr>
          <p:cNvPr id="230" name="Google Shape;230;p38" title="Radders and sensory overloa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175" y="1157400"/>
            <a:ext cx="5180134" cy="38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Twitch and a growing culture of mis/fitting</a:t>
            </a:r>
            <a:endParaRPr/>
          </a:p>
        </p:txBody>
      </p:sp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5533236" cy="373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4479240" cy="37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4592525" cy="37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951" y="725275"/>
            <a:ext cx="4245348" cy="441822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type="title"/>
          </p:nvPr>
        </p:nvSpPr>
        <p:spPr>
          <a:xfrm>
            <a:off x="312600" y="215075"/>
            <a:ext cx="85188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Mia - streaming @ the margins of play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575" y="1061325"/>
            <a:ext cx="3260109" cy="39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yet...</a:t>
            </a:r>
            <a:endParaRPr/>
          </a:p>
        </p:txBody>
      </p:sp>
      <p:pic>
        <p:nvPicPr>
          <p:cNvPr id="252" name="Google Shape;2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400"/>
            <a:ext cx="5160414" cy="373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Obsv. 4 Mainstream Media on Players With Disabilities</a:t>
            </a:r>
            <a:endParaRPr/>
          </a:p>
        </p:txBody>
      </p:sp>
      <p:pic>
        <p:nvPicPr>
          <p:cNvPr id="258" name="Google Shape;25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75" y="1093850"/>
            <a:ext cx="3843571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3"/>
          <p:cNvPicPr preferRelativeResize="0"/>
          <p:nvPr/>
        </p:nvPicPr>
        <p:blipFill rotWithShape="1">
          <a:blip r:embed="rId4">
            <a:alphaModFix/>
          </a:blip>
          <a:srcRect b="0" l="0" r="4370" t="0"/>
          <a:stretch/>
        </p:blipFill>
        <p:spPr>
          <a:xfrm>
            <a:off x="4439350" y="1093850"/>
            <a:ext cx="4392950" cy="25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Conclusions:</a:t>
            </a:r>
            <a:endParaRPr/>
          </a:p>
        </p:txBody>
      </p:sp>
      <p:sp>
        <p:nvSpPr>
          <p:cNvPr id="265" name="Google Shape;265;p4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normative/invisible discourses about what make a real/professional Twitcher that streamers made visible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Streamers with disabilities balance multiple identities as twitch streamers with new norms that go along with being a disabled streamer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/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100%</a:t>
            </a:r>
            <a:endParaRPr/>
          </a:p>
        </p:txBody>
      </p:sp>
      <p:sp>
        <p:nvSpPr>
          <p:cNvPr id="271" name="Google Shape;271;p45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you!!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Mia &amp; Roger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 - Playful Augmentation</a:t>
            </a:r>
            <a:endParaRPr/>
          </a:p>
        </p:txBody>
      </p:sp>
      <p:pic>
        <p:nvPicPr>
          <p:cNvPr descr="ARRender1 (1).jpg"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00" y="2694000"/>
            <a:ext cx="4064952" cy="228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ender2.jpg"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020" y="2694000"/>
            <a:ext cx="4064933" cy="228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rtuaArm.png"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875" y="1019175"/>
            <a:ext cx="7944248" cy="23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 - Sipping, Simulating… </a:t>
            </a:r>
            <a:endParaRPr/>
          </a:p>
        </p:txBody>
      </p:sp>
      <p:pic>
        <p:nvPicPr>
          <p:cNvPr id="89" name="Google Shape;89;p17" title="C0045-576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038" y="1057550"/>
            <a:ext cx="5447924" cy="40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Roger - … and Sailing</a:t>
            </a:r>
            <a:endParaRPr/>
          </a:p>
        </p:txBody>
      </p:sp>
      <p:pic>
        <p:nvPicPr>
          <p:cNvPr id="95" name="Google Shape;95;p18" title="00035-2458.MT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038" y="1057550"/>
            <a:ext cx="5447924" cy="40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literature/theory: streaming and play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TL Taylor (we’re eagerly awaiting the book TL!)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Smith, Obrist &amp; Wright (2013) detailed 3 main Twitch communities- eSports, speedrunners, Let’s Players (Variety)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Hamilton, Garreton &amp; Kerne (2014) investigate live streaming as a ‘third place’ for fostering participation and community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Consalvo &amp; Sugiarto (2016) study failure as it is performed and understood by streamers and their viewers/communities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literature/theory: disability theory and practice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240225"/>
            <a:ext cx="8520600" cy="3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Carr, Diane. "Ability, disability and dead space." Game Studies 14, no. 2 (2014).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Carr, Diane. "Constructing disability in online worlds; conceptualising disability in online research." In Reinventing Ourselves: Contemporary Concepts of Identity in Virtual Worlds, pp. 177-190. Springer London, 2011.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Halton, Jonathan. "Virtual rehabilitation with video games: A new frontier for occupational therapy." Occupational therapy now 9, no. 6 (2008): 12-14.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literature/theory 2: disability theory and practice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Biddiss, Elaine, and Jennifer Irwin, “Active video games to promote physical activity in children and youth: a systematic review.” Archives of pediatrics &amp; adolescent medicine 164, no. 7 (2010): 664-672.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Donna Davis &amp; Tom Boellstorff, “Compulsive Creativity: Virtual Worlds, Disability, and Digital Capital” </a:t>
            </a:r>
            <a:r>
              <a:rPr i="1" lang="en" sz="1900"/>
              <a:t>International Journal of Communication </a:t>
            </a:r>
            <a:r>
              <a:rPr lang="en" sz="1900"/>
              <a:t>(2016)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